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6" r:id="rId1"/>
    <p:sldMasterId id="2147484069" r:id="rId2"/>
  </p:sldMasterIdLst>
  <p:notesMasterIdLst>
    <p:notesMasterId r:id="rId4"/>
  </p:notesMasterIdLst>
  <p:handoutMasterIdLst>
    <p:handoutMasterId r:id="rId5"/>
  </p:handoutMasterIdLst>
  <p:sldIdLst>
    <p:sldId id="348" r:id="rId3"/>
  </p:sldIdLst>
  <p:sldSz cx="9144000" cy="6858000" type="screen4x3"/>
  <p:notesSz cx="6934200" cy="9220200"/>
  <p:defaultTextStyle>
    <a:defPPr>
      <a:defRPr lang="en-CA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00B050"/>
    <a:srgbClr val="FF0000"/>
    <a:srgbClr val="004878"/>
    <a:srgbClr val="0066A4"/>
    <a:srgbClr val="245895"/>
    <a:srgbClr val="4C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53" autoAdjust="0"/>
    <p:restoredTop sz="89906" autoAdjust="0"/>
  </p:normalViewPr>
  <p:slideViewPr>
    <p:cSldViewPr snapToGrid="0">
      <p:cViewPr varScale="1">
        <p:scale>
          <a:sx n="80" d="100"/>
          <a:sy n="80" d="100"/>
        </p:scale>
        <p:origin x="164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1182"/>
    </p:cViewPr>
  </p:sorterViewPr>
  <p:notesViewPr>
    <p:cSldViewPr snapToGrid="0">
      <p:cViewPr varScale="1">
        <p:scale>
          <a:sx n="55" d="100"/>
          <a:sy n="55" d="100"/>
        </p:scale>
        <p:origin x="-2892" y="-90"/>
      </p:cViewPr>
      <p:guideLst>
        <p:guide orient="horz" pos="2904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716" cy="460696"/>
          </a:xfrm>
          <a:prstGeom prst="rect">
            <a:avLst/>
          </a:prstGeom>
        </p:spPr>
        <p:txBody>
          <a:bodyPr vert="horz" wrap="square" lIns="92098" tIns="46050" rIns="92098" bIns="4605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1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917" y="0"/>
            <a:ext cx="3004716" cy="460696"/>
          </a:xfrm>
          <a:prstGeom prst="rect">
            <a:avLst/>
          </a:prstGeom>
        </p:spPr>
        <p:txBody>
          <a:bodyPr vert="horz" wrap="square" lIns="92098" tIns="46050" rIns="92098" bIns="4605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1" charset="0"/>
              </a:defRPr>
            </a:lvl1pPr>
          </a:lstStyle>
          <a:p>
            <a:pPr>
              <a:defRPr/>
            </a:pPr>
            <a:fld id="{EC97AE85-B115-470B-A061-D2A76BA459C2}" type="datetime1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932"/>
            <a:ext cx="3004716" cy="460696"/>
          </a:xfrm>
          <a:prstGeom prst="rect">
            <a:avLst/>
          </a:prstGeom>
        </p:spPr>
        <p:txBody>
          <a:bodyPr vert="horz" wrap="square" lIns="92098" tIns="46050" rIns="92098" bIns="4605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1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917" y="8757932"/>
            <a:ext cx="3004716" cy="460696"/>
          </a:xfrm>
          <a:prstGeom prst="rect">
            <a:avLst/>
          </a:prstGeom>
        </p:spPr>
        <p:txBody>
          <a:bodyPr vert="horz" wrap="square" lIns="92098" tIns="46050" rIns="92098" bIns="460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1" charset="0"/>
              </a:defRPr>
            </a:lvl1pPr>
          </a:lstStyle>
          <a:p>
            <a:pPr>
              <a:defRPr/>
            </a:pPr>
            <a:fld id="{1EDCE4D2-E589-4CA5-96FD-62D2D7714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375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716" cy="460696"/>
          </a:xfrm>
          <a:prstGeom prst="rect">
            <a:avLst/>
          </a:prstGeom>
        </p:spPr>
        <p:txBody>
          <a:bodyPr vert="horz" wrap="square" lIns="92098" tIns="46050" rIns="92098" bIns="4605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1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917" y="0"/>
            <a:ext cx="3004716" cy="460696"/>
          </a:xfrm>
          <a:prstGeom prst="rect">
            <a:avLst/>
          </a:prstGeom>
        </p:spPr>
        <p:txBody>
          <a:bodyPr vert="horz" wrap="square" lIns="92098" tIns="46050" rIns="92098" bIns="4605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1" charset="0"/>
              </a:defRPr>
            </a:lvl1pPr>
          </a:lstStyle>
          <a:p>
            <a:pPr>
              <a:defRPr/>
            </a:pPr>
            <a:fld id="{0F97C6EA-DC40-4764-A22F-98F1087C713C}" type="datetime1">
              <a:rPr lang="en-US"/>
              <a:pPr>
                <a:defRPr/>
              </a:pPr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92150"/>
            <a:ext cx="4606925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098" tIns="46050" rIns="92098" bIns="4605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2793" y="4378967"/>
            <a:ext cx="5548614" cy="4149404"/>
          </a:xfrm>
          <a:prstGeom prst="rect">
            <a:avLst/>
          </a:prstGeom>
        </p:spPr>
        <p:txBody>
          <a:bodyPr vert="horz" wrap="square" lIns="92098" tIns="46050" rIns="92098" bIns="4605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932"/>
            <a:ext cx="3004716" cy="460696"/>
          </a:xfrm>
          <a:prstGeom prst="rect">
            <a:avLst/>
          </a:prstGeom>
        </p:spPr>
        <p:txBody>
          <a:bodyPr vert="horz" wrap="square" lIns="92098" tIns="46050" rIns="92098" bIns="4605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1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917" y="8757932"/>
            <a:ext cx="3004716" cy="460696"/>
          </a:xfrm>
          <a:prstGeom prst="rect">
            <a:avLst/>
          </a:prstGeom>
        </p:spPr>
        <p:txBody>
          <a:bodyPr vert="horz" wrap="square" lIns="92098" tIns="46050" rIns="92098" bIns="460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1" charset="0"/>
              </a:defRPr>
            </a:lvl1pPr>
          </a:lstStyle>
          <a:p>
            <a:pPr>
              <a:defRPr/>
            </a:pPr>
            <a:fld id="{8797B905-93EA-4E1C-9A80-DDCDB8EA5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06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172200"/>
            <a:ext cx="711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8077200" cy="1143000"/>
          </a:xfrm>
          <a:prstGeom prst="rect">
            <a:avLst/>
          </a:prstGeom>
        </p:spPr>
        <p:txBody>
          <a:bodyPr/>
          <a:lstStyle>
            <a:lvl1pPr algn="ctr">
              <a:defRPr sz="4000" b="1" i="0">
                <a:solidFill>
                  <a:srgbClr val="0066A4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172200"/>
            <a:ext cx="711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3400" y="6324600"/>
            <a:ext cx="312420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latin typeface="Arial" pitchFamily="34" charset="0"/>
              </a:rPr>
              <a:t>Page </a:t>
            </a:r>
            <a:fld id="{0B2DFF7C-A6E7-4961-8DB0-F292BE7E7394}" type="slidenum">
              <a:rPr lang="en-US" sz="900">
                <a:latin typeface="Arial" pitchFamily="34" charset="0"/>
              </a:rPr>
              <a:pPr>
                <a:defRPr/>
              </a:pPr>
              <a:t>‹#›</a:t>
            </a:fld>
            <a:r>
              <a:rPr lang="en-US" sz="900">
                <a:latin typeface="Arial" pitchFamily="34" charset="0"/>
              </a:rPr>
              <a:t>   |   2008 11 05   |   CONFIDENTIAL</a:t>
            </a:r>
          </a:p>
        </p:txBody>
      </p:sp>
      <p:sp>
        <p:nvSpPr>
          <p:cNvPr id="11" name="Title 10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8077200" cy="1828800"/>
          </a:xfrm>
          <a:prstGeom prst="rect">
            <a:avLst/>
          </a:prstGeom>
        </p:spPr>
        <p:txBody>
          <a:bodyPr/>
          <a:lstStyle>
            <a:lvl1pPr algn="ctr">
              <a:defRPr sz="4000" b="1" i="0">
                <a:solidFill>
                  <a:srgbClr val="0066A4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172200"/>
            <a:ext cx="711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 noChangeArrowheads="1"/>
          </p:cNvSpPr>
          <p:nvPr>
            <p:ph type="title"/>
          </p:nvPr>
        </p:nvSpPr>
        <p:spPr>
          <a:xfrm>
            <a:off x="914399" y="2438400"/>
            <a:ext cx="7315201" cy="1828800"/>
          </a:xfrm>
          <a:prstGeom prst="rect">
            <a:avLst/>
          </a:prstGeom>
        </p:spPr>
        <p:txBody>
          <a:bodyPr/>
          <a:lstStyle>
            <a:lvl1pPr algn="ctr">
              <a:defRPr sz="4000" b="1" i="0">
                <a:solidFill>
                  <a:srgbClr val="0066A4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  <p:sp>
        <p:nvSpPr>
          <p:cNvPr id="4" name="TextBox 2"/>
          <p:cNvSpPr txBox="1"/>
          <p:nvPr userDrawn="1"/>
        </p:nvSpPr>
        <p:spPr>
          <a:xfrm>
            <a:off x="0" y="6627812"/>
            <a:ext cx="3124200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latin typeface="Arial" pitchFamily="34" charset="0"/>
              </a:rPr>
              <a:t>Page </a:t>
            </a:r>
            <a:fld id="{8DE16F47-AB9D-45C5-BF61-188EAFDDF04F}" type="slidenum">
              <a:rPr lang="en-US" sz="900">
                <a:latin typeface="Arial" pitchFamily="34" charset="0"/>
              </a:rPr>
              <a:pPr>
                <a:defRPr/>
              </a:pPr>
              <a:t>‹#›</a:t>
            </a:fld>
            <a:r>
              <a:rPr lang="en-US" sz="900" dirty="0">
                <a:latin typeface="Arial" pitchFamily="34" charset="0"/>
              </a:rPr>
              <a:t>   |   June 15, 2012 |   CONFIDENTIAL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172200"/>
            <a:ext cx="711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172200"/>
            <a:ext cx="711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715962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0066A4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981" r:id="rId1"/>
    <p:sldLayoutId id="2147484982" r:id="rId2"/>
    <p:sldLayoutId id="2147484983" r:id="rId3"/>
    <p:sldLayoutId id="2147484984" r:id="rId4"/>
    <p:sldLayoutId id="2147484985" r:id="rId5"/>
    <p:sldLayoutId id="2147484986" r:id="rId6"/>
    <p:sldLayoutId id="2147484987" r:id="rId7"/>
  </p:sldLayoutIdLst>
  <p:transition/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172200"/>
            <a:ext cx="711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80" r:id="rId1"/>
    <p:sldLayoutId id="2147484979" r:id="rId2"/>
    <p:sldLayoutId id="2147484978" r:id="rId3"/>
    <p:sldLayoutId id="2147484977" r:id="rId4"/>
    <p:sldLayoutId id="2147484976" r:id="rId5"/>
    <p:sldLayoutId id="2147484975" r:id="rId6"/>
    <p:sldLayoutId id="2147484974" r:id="rId7"/>
    <p:sldLayoutId id="2147484973" r:id="rId8"/>
    <p:sldLayoutId id="2147484972" r:id="rId9"/>
    <p:sldLayoutId id="2147484971" r:id="rId10"/>
    <p:sldLayoutId id="2147484970" r:id="rId11"/>
  </p:sldLayoutIdLst>
  <p:transition/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pitchFamily="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706008"/>
              </p:ext>
            </p:extLst>
          </p:nvPr>
        </p:nvGraphicFramePr>
        <p:xfrm>
          <a:off x="478298" y="1350500"/>
          <a:ext cx="8243670" cy="430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1835">
                  <a:extLst>
                    <a:ext uri="{9D8B030D-6E8A-4147-A177-3AD203B41FA5}">
                      <a16:colId xmlns:a16="http://schemas.microsoft.com/office/drawing/2014/main" val="1010547360"/>
                    </a:ext>
                  </a:extLst>
                </a:gridCol>
                <a:gridCol w="4121835">
                  <a:extLst>
                    <a:ext uri="{9D8B030D-6E8A-4147-A177-3AD203B41FA5}">
                      <a16:colId xmlns:a16="http://schemas.microsoft.com/office/drawing/2014/main" val="2324755049"/>
                    </a:ext>
                  </a:extLst>
                </a:gridCol>
              </a:tblGrid>
              <a:tr h="379826">
                <a:tc>
                  <a:txBody>
                    <a:bodyPr/>
                    <a:lstStyle/>
                    <a:p>
                      <a:pPr algn="ctr" fontAlgn="t"/>
                      <a:r>
                        <a:rPr lang="en-CA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 EL Policy Mapping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Current EL Policy Mapping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4590159"/>
                  </a:ext>
                </a:extLst>
              </a:tr>
              <a:tr h="306698">
                <a:tc>
                  <a:txBody>
                    <a:bodyPr/>
                    <a:lstStyle/>
                    <a:p>
                      <a:pPr marR="0" algn="l" fontAlgn="t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EL-3 Global Executive Constraint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l" fontAlgn="t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EL-3 Global Executive Constraint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591995"/>
                  </a:ext>
                </a:extLst>
              </a:tr>
              <a:tr h="471648">
                <a:tc>
                  <a:txBody>
                    <a:bodyPr/>
                    <a:lstStyle/>
                    <a:p>
                      <a:pPr marR="0" algn="l" fontAlgn="t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EL-3.1 Emergency Superintendent Succession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l" fontAlgn="t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EL-3.1 Emergency Superintendent Succession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813267"/>
                  </a:ext>
                </a:extLst>
              </a:tr>
              <a:tr h="1165567"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EL-3.2 Human Resources</a:t>
                      </a:r>
                      <a:b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Hiring</a:t>
                      </a:r>
                      <a:b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Human Resource Policies</a:t>
                      </a:r>
                      <a:b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Employee Evaluation</a:t>
                      </a:r>
                      <a:b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Employee Compensation and Benefits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EL-3 Staff Hiring</a:t>
                      </a:r>
                      <a:b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EL-5 Staff Evaluations</a:t>
                      </a:r>
                      <a:b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EL-8 Staff Compensation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670661"/>
                  </a:ext>
                </a:extLst>
              </a:tr>
              <a:tr h="306698"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EL-3.3 Information to Council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EL-4 Information &amp; Reporting to Council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8880706"/>
                  </a:ext>
                </a:extLst>
              </a:tr>
              <a:tr h="471648"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EL-3.4 Financial Administration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EL-6 Budgeting/Financial Planning</a:t>
                      </a:r>
                      <a:b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EL-7 Financial Administration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9111746"/>
                  </a:ext>
                </a:extLst>
              </a:tr>
              <a:tr h="306698"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EL-3.5 Property Management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EL-11 Property Management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7837338"/>
                  </a:ext>
                </a:extLst>
              </a:tr>
              <a:tr h="471648"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l" fontAlgn="t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EL-9 Treatment of Media, Public,  Stakeholders &amp; Staff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0722906"/>
                  </a:ext>
                </a:extLst>
              </a:tr>
              <a:tr h="306698">
                <a:tc>
                  <a:txBody>
                    <a:bodyPr/>
                    <a:lstStyle/>
                    <a:p>
                      <a:pPr algn="l" fontAlgn="t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l" fontAlgn="t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EL-12 Annual Reporting to the Public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876804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22361" y="267287"/>
            <a:ext cx="6513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/>
              <a:t>ASD-S DEC EXECUTIVE LIMITATION POLICY REVIEW</a:t>
            </a:r>
          </a:p>
        </p:txBody>
      </p:sp>
      <p:pic>
        <p:nvPicPr>
          <p:cNvPr id="1026" name="Picture 2" descr="ASD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997" y="5936566"/>
            <a:ext cx="806394" cy="80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22125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ELL_TEMPLATE_down_F">
  <a:themeElements>
    <a:clrScheme name="Bell 2">
      <a:dk1>
        <a:srgbClr val="000000"/>
      </a:dk1>
      <a:lt1>
        <a:srgbClr val="FFFFFF"/>
      </a:lt1>
      <a:dk2>
        <a:srgbClr val="0066A4"/>
      </a:dk2>
      <a:lt2>
        <a:srgbClr val="0066A4"/>
      </a:lt2>
      <a:accent1>
        <a:srgbClr val="0066A4"/>
      </a:accent1>
      <a:accent2>
        <a:srgbClr val="0066A4"/>
      </a:accent2>
      <a:accent3>
        <a:srgbClr val="0066A4"/>
      </a:accent3>
      <a:accent4>
        <a:srgbClr val="0066A4"/>
      </a:accent4>
      <a:accent5>
        <a:srgbClr val="0066A4"/>
      </a:accent5>
      <a:accent6>
        <a:srgbClr val="0066A4"/>
      </a:accent6>
      <a:hlink>
        <a:srgbClr val="0066A4"/>
      </a:hlink>
      <a:folHlink>
        <a:srgbClr val="0066A4"/>
      </a:folHlink>
    </a:clrScheme>
    <a:fontScheme name="1_Default Desig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0_BELL_TEMPLATE_down_F">
  <a:themeElements>
    <a:clrScheme name="10_BELL_TEMPLATE_down_F 1">
      <a:dk1>
        <a:srgbClr val="000000"/>
      </a:dk1>
      <a:lt1>
        <a:srgbClr val="FFFFFF"/>
      </a:lt1>
      <a:dk2>
        <a:srgbClr val="0066A4"/>
      </a:dk2>
      <a:lt2>
        <a:srgbClr val="0066A4"/>
      </a:lt2>
      <a:accent1>
        <a:srgbClr val="0066A4"/>
      </a:accent1>
      <a:accent2>
        <a:srgbClr val="0066A4"/>
      </a:accent2>
      <a:accent3>
        <a:srgbClr val="FFFFFF"/>
      </a:accent3>
      <a:accent4>
        <a:srgbClr val="000000"/>
      </a:accent4>
      <a:accent5>
        <a:srgbClr val="AAB8CF"/>
      </a:accent5>
      <a:accent6>
        <a:srgbClr val="005C94"/>
      </a:accent6>
      <a:hlink>
        <a:srgbClr val="0066A4"/>
      </a:hlink>
      <a:folHlink>
        <a:srgbClr val="0066A4"/>
      </a:folHlink>
    </a:clrScheme>
    <a:fontScheme name="10_BELL_TEMPLATE_down_F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BELL_TEMPLATE_down_F 1">
        <a:dk1>
          <a:srgbClr val="000000"/>
        </a:dk1>
        <a:lt1>
          <a:srgbClr val="FFFFFF"/>
        </a:lt1>
        <a:dk2>
          <a:srgbClr val="0066A4"/>
        </a:dk2>
        <a:lt2>
          <a:srgbClr val="0066A4"/>
        </a:lt2>
        <a:accent1>
          <a:srgbClr val="0066A4"/>
        </a:accent1>
        <a:accent2>
          <a:srgbClr val="0066A4"/>
        </a:accent2>
        <a:accent3>
          <a:srgbClr val="FFFFFF"/>
        </a:accent3>
        <a:accent4>
          <a:srgbClr val="000000"/>
        </a:accent4>
        <a:accent5>
          <a:srgbClr val="AAB8CF"/>
        </a:accent5>
        <a:accent6>
          <a:srgbClr val="005C94"/>
        </a:accent6>
        <a:hlink>
          <a:srgbClr val="0066A4"/>
        </a:hlink>
        <a:folHlink>
          <a:srgbClr val="0066A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D13BC8F6434F409D8094526BDDD6FB" ma:contentTypeVersion="0" ma:contentTypeDescription="Create a new document." ma:contentTypeScope="" ma:versionID="c44809db0419729863dbd23db12b667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32106C-694B-4366-AC70-5D1B63C61D31}"/>
</file>

<file path=customXml/itemProps2.xml><?xml version="1.0" encoding="utf-8"?>
<ds:datastoreItem xmlns:ds="http://schemas.openxmlformats.org/officeDocument/2006/customXml" ds:itemID="{080A7CE6-8897-415A-9AFE-82A1BE48E384}"/>
</file>

<file path=customXml/itemProps3.xml><?xml version="1.0" encoding="utf-8"?>
<ds:datastoreItem xmlns:ds="http://schemas.openxmlformats.org/officeDocument/2006/customXml" ds:itemID="{F7979140-572B-475A-871C-5B956618C94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19762</TotalTime>
  <Words>108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BELL_TEMPLATE_down_F</vt:lpstr>
      <vt:lpstr>10_BELL_TEMPLATE_down_F</vt:lpstr>
      <vt:lpstr>PowerPoint Presentation</vt:lpstr>
    </vt:vector>
  </TitlesOfParts>
  <Company>Bell Canada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amanda.hamm@bell.ca</dc:creator>
  <cp:lastModifiedBy>Richard Malone</cp:lastModifiedBy>
  <cp:revision>1489</cp:revision>
  <dcterms:created xsi:type="dcterms:W3CDTF">2008-08-07T00:41:54Z</dcterms:created>
  <dcterms:modified xsi:type="dcterms:W3CDTF">2021-12-08T13:59:45Z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0x0101007BD13BC8F6434F409D8094526BDDD6FB</vt:lpwstr>
  </property>
</Properties>
</file>